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4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9202C2-0B5E-FB49-380D-26AC72436C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226862-BD48-247B-B642-1E824B102F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FCD6DB-A893-7AAC-6647-E80D7E8DD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777ADE-4733-A712-71A8-86F88F0BD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E28D60-7572-93B2-3EE0-9C82FFA08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69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3BD75D-3591-DB95-CF29-743A0AA9E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524B0F3-9D43-C8BE-2358-D5F9F2F72F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F10CF5-EE2F-754B-DC73-F8A4A1F96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67FFB7-51BB-4286-F73C-FC5715756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73397D-EFD1-358A-6FE3-14AF760B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68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96B825C-E695-25CE-2175-1715564BC0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2A86515-9F07-F929-A003-2ED6F1FD53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9DB1BC-6B5C-4A7C-1271-3A458327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34E11A-037A-323C-1CCA-287D089C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F1619E-54C6-27C1-51BD-EFDBF4349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12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E8CDE0-9BCB-C598-61B6-272A1D026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1DD46D-BAB1-CFA0-10C7-DD7691ED2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3B6A84-A017-38AC-BD9E-385439FDD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8BD05C-B7A0-FACE-A1AF-302DD2677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0F1072-65AD-9223-B2A2-AC7620064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3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131A8A-0299-518E-95AE-FA323D97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6C27CB4-9297-B921-25EE-036D829AE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29E6B1-737E-6E13-2338-47531F40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5B7F08-F18E-1A82-5BD8-0158E8D8E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66BFA8-7F32-272D-04A7-4C358FF7B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363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0603D9-E643-6299-2F7A-E6449C1E7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3022A4-4AB1-EBB7-FBDA-91B46FB926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FA9B3F2-103A-DB6E-0761-69B71446B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1D86DF-8D51-B29E-4655-E173A4893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ECE8B4-CFB8-14CB-0065-7ECEA1F7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E8E068-B07C-C4AF-29CD-55660B0CD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38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A79638-4B0C-9D0C-D62A-0DD1599DC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89D8E4-FED2-D51F-EFAB-9489DEE68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9FC0B6E-5C8C-CBD3-8C5F-1A03DA2AC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BE22E5C-6A65-E45A-BCD0-4E0D9DD019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B074FB1-3B80-5877-4D54-445246119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48A3B2E-789E-A555-6EBE-D60C4814F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59F46D9-6609-A4FB-8BCC-CF00C9617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A8CBE09-6675-48A0-E20B-843B3E564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503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21E41-150D-39AB-9900-5955ABAD2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C701255-F6BF-80B8-CD2E-08F5E36F6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AEDA346-BD96-0DB2-18DA-D15FB0909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F7146A-C957-5E29-C664-5A2271230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67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6D05002-7976-DD6C-E2B4-B792F14C7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047A9D0-466A-20D3-F214-D00F54F31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F5CF23-6656-E01D-0ED2-73C48F5E1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867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DAF595-DEEA-747A-B8BF-0A35082B2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ED5F20-A51A-B2DE-19B7-5EE5C3AFA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A3127E6-0CC3-E7A5-3C9C-BB773A2B4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F3E65B-FB4A-2B6E-11E6-E7CD73B50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69F4FD-9F91-5923-C26B-AB0166BE9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B8FF5B-B351-3ECE-3999-5698863B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911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A600BC-1B14-D9C6-3DF3-04224E05D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954B28F-A3A8-BFBD-2C44-0271F0C986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1DEE0F9-CD2D-CE87-9344-62C1856F72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8E1A128-CA68-034A-F416-C39E39238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CDA7CC-5D78-B00A-A878-52C06FD09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0EA3985-48B8-3343-787A-02241AA2A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236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8679851-8589-E20F-D8CC-2419C9914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75D9D4-5DA1-3CA7-67C7-218A4FE89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838D1E-E8C6-811F-5887-6E7766087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4F452C-D0F8-4BFE-A071-BC2938C24ED5}" type="datetimeFigureOut">
              <a:rPr kumimoji="1" lang="ja-JP" altLang="en-US" smtClean="0"/>
              <a:t>2025/5/23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0A23AF-B317-B6CB-05FD-D6FB3C40A0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349310-83CB-33AA-FEDA-9A12AAF7FB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D2D183-B9A6-4E48-A1DC-C1E29C5BB1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595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CCF3678F-AA35-1CA9-EE4A-DA7394800C1F}"/>
              </a:ext>
            </a:extLst>
          </p:cNvPr>
          <p:cNvGrpSpPr/>
          <p:nvPr/>
        </p:nvGrpSpPr>
        <p:grpSpPr>
          <a:xfrm>
            <a:off x="1270015" y="1557362"/>
            <a:ext cx="9651970" cy="2229607"/>
            <a:chOff x="1991762" y="2462708"/>
            <a:chExt cx="9651970" cy="2229607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0AA678B8-0126-DCC9-E699-A87CE46A16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371" b="3371"/>
            <a:stretch/>
          </p:blipFill>
          <p:spPr>
            <a:xfrm>
              <a:off x="2469466" y="2462708"/>
              <a:ext cx="9174266" cy="2229607"/>
            </a:xfrm>
            <a:prstGeom prst="rect">
              <a:avLst/>
            </a:prstGeom>
          </p:spPr>
        </p:pic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0FD01827-5C85-99F3-CC6D-B6A1EA9904A2}"/>
                </a:ext>
              </a:extLst>
            </p:cNvPr>
            <p:cNvSpPr/>
            <p:nvPr/>
          </p:nvSpPr>
          <p:spPr>
            <a:xfrm>
              <a:off x="2802194" y="4001729"/>
              <a:ext cx="3205316" cy="6905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8" name="図 7" descr="ロゴ, 会社名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3FA840B8-0214-0345-70A4-6A9C9DCE7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829" t="57716" r="20429" b="30927"/>
            <a:stretch/>
          </p:blipFill>
          <p:spPr>
            <a:xfrm>
              <a:off x="1991762" y="3894287"/>
              <a:ext cx="4015748" cy="73527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84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国際ロータリー2660</dc:creator>
  <cp:lastModifiedBy>国際ロータリー2660</cp:lastModifiedBy>
  <cp:revision>1</cp:revision>
  <dcterms:created xsi:type="dcterms:W3CDTF">2025-05-23T01:37:55Z</dcterms:created>
  <dcterms:modified xsi:type="dcterms:W3CDTF">2025-05-23T01:41:49Z</dcterms:modified>
</cp:coreProperties>
</file>